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3" r:id="rId5"/>
    <p:sldId id="266" r:id="rId6"/>
    <p:sldId id="281" r:id="rId7"/>
    <p:sldId id="282" r:id="rId8"/>
    <p:sldId id="283" r:id="rId9"/>
    <p:sldId id="284" r:id="rId10"/>
    <p:sldId id="280" r:id="rId11"/>
    <p:sldId id="275" r:id="rId12"/>
  </p:sldIdLst>
  <p:sldSz cx="18288000" cy="10287000"/>
  <p:notesSz cx="6858000" cy="9144000"/>
  <p:embeddedFontLst>
    <p:embeddedFont>
      <p:font typeface="Georgia Pro" panose="02040502050405020303" pitchFamily="18" charset="0"/>
      <p:regular r:id="rId14"/>
      <p:bold r:id="rId15"/>
      <p:italic r:id="rId16"/>
      <p:boldItalic r:id="rId17"/>
    </p:embeddedFont>
    <p:embeddedFont>
      <p:font typeface="Open Sauce" panose="020B0604020202020204" charset="0"/>
      <p:regular r:id="rId18"/>
    </p:embeddedFont>
    <p:embeddedFont>
      <p:font typeface="Source Sans Pro" panose="020B0503030403020204" pitchFamily="34" charset="0"/>
      <p:regular r:id="rId19"/>
      <p:bold r:id="rId20"/>
      <p:italic r:id="rId21"/>
      <p:boldItalic r:id="rId22"/>
    </p:embeddedFont>
    <p:embeddedFont>
      <p:font typeface="Times New Roman Bold" panose="02020803070505020304" pitchFamily="18" charset="0"/>
      <p:regular r:id="rId23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98A3"/>
    <a:srgbClr val="2EB1E5"/>
    <a:srgbClr val="318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20FEC4-7E74-4B19-A0DB-C288B6391214}" v="1" dt="2023-05-03T12:16:11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7" d="100"/>
          <a:sy n="37" d="100"/>
        </p:scale>
        <p:origin x="99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nyar Osman" userId="716b3247-6916-43d4-b63b-31b5058addfe" providerId="ADAL" clId="{6420FEC4-7E74-4B19-A0DB-C288B6391214}"/>
    <pc:docChg chg="addSld delSld modSld sldOrd">
      <pc:chgData name="Zanyar Osman" userId="716b3247-6916-43d4-b63b-31b5058addfe" providerId="ADAL" clId="{6420FEC4-7E74-4B19-A0DB-C288B6391214}" dt="2023-05-03T12:16:13.253" v="3"/>
      <pc:docMkLst>
        <pc:docMk/>
      </pc:docMkLst>
      <pc:sldChg chg="add del ord setBg">
        <pc:chgData name="Zanyar Osman" userId="716b3247-6916-43d4-b63b-31b5058addfe" providerId="ADAL" clId="{6420FEC4-7E74-4B19-A0DB-C288B6391214}" dt="2023-05-03T12:16:13.253" v="3"/>
        <pc:sldMkLst>
          <pc:docMk/>
          <pc:sldMk cId="0" sldId="256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image" Target="../media/image4.sv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image" Target="../media/image4.sv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0962BF-572B-441E-8076-2D13B0B35842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0E152CD-31FC-46C4-97BC-97C685850DE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presentations should be no more than 10 minutes long​</a:t>
          </a:r>
        </a:p>
      </dgm:t>
    </dgm:pt>
    <dgm:pt modelId="{D32A1B0C-BE40-4175-A60B-DA1859C723C0}" type="parTrans" cxnId="{7A505D6B-B7EC-4C23-AF21-AB8BB37A09B5}">
      <dgm:prSet/>
      <dgm:spPr/>
      <dgm:t>
        <a:bodyPr/>
        <a:lstStyle/>
        <a:p>
          <a:endParaRPr lang="en-US"/>
        </a:p>
      </dgm:t>
    </dgm:pt>
    <dgm:pt modelId="{FABA3C52-84E1-46B4-AB64-95206495151C}" type="sibTrans" cxnId="{7A505D6B-B7EC-4C23-AF21-AB8BB37A09B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BDB3E2A-4115-47B5-8D2A-35AA7A761CE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Welcome your audience and introduce yourself​</a:t>
          </a:r>
        </a:p>
      </dgm:t>
    </dgm:pt>
    <dgm:pt modelId="{326BBC53-AD03-4F39-A23B-44E57455BE8A}" type="parTrans" cxnId="{CFD875C2-4330-4738-BD07-374C5A057A02}">
      <dgm:prSet/>
      <dgm:spPr/>
      <dgm:t>
        <a:bodyPr/>
        <a:lstStyle/>
        <a:p>
          <a:endParaRPr lang="en-US"/>
        </a:p>
      </dgm:t>
    </dgm:pt>
    <dgm:pt modelId="{0D97B664-5764-4B97-A7BC-0BDAB73C513A}" type="sibTrans" cxnId="{CFD875C2-4330-4738-BD07-374C5A057A0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561F9E7-AE45-4426-A3CF-A6DC36A7241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Capture their attention​</a:t>
          </a:r>
        </a:p>
      </dgm:t>
    </dgm:pt>
    <dgm:pt modelId="{0DC093C2-CB6F-4BC9-922B-A0A91743E8ED}" type="parTrans" cxnId="{5CBE4B67-0A79-4088-9C12-ED60D7B688BE}">
      <dgm:prSet/>
      <dgm:spPr/>
      <dgm:t>
        <a:bodyPr/>
        <a:lstStyle/>
        <a:p>
          <a:endParaRPr lang="en-US"/>
        </a:p>
      </dgm:t>
    </dgm:pt>
    <dgm:pt modelId="{E45E6B2A-AE19-47AF-9376-79748814CBFF}" type="sibTrans" cxnId="{5CBE4B67-0A79-4088-9C12-ED60D7B688B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A08E1ED-0BA1-4CA1-9053-37C82651BBB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Give a quick outline of your presentation​</a:t>
          </a:r>
        </a:p>
      </dgm:t>
    </dgm:pt>
    <dgm:pt modelId="{028D3204-E421-4742-A04A-9C644DFACFD8}" type="parTrans" cxnId="{885F0D70-25F6-484E-AC38-4EAE55F0017B}">
      <dgm:prSet/>
      <dgm:spPr/>
      <dgm:t>
        <a:bodyPr/>
        <a:lstStyle/>
        <a:p>
          <a:endParaRPr lang="en-US"/>
        </a:p>
      </dgm:t>
    </dgm:pt>
    <dgm:pt modelId="{568EEBE5-DBAD-4B66-A53D-F7D1A7D52A03}" type="sibTrans" cxnId="{885F0D70-25F6-484E-AC38-4EAE55F0017B}">
      <dgm:prSet/>
      <dgm:spPr/>
      <dgm:t>
        <a:bodyPr/>
        <a:lstStyle/>
        <a:p>
          <a:endParaRPr lang="en-US"/>
        </a:p>
      </dgm:t>
    </dgm:pt>
    <dgm:pt modelId="{DD7B8617-77A4-45D1-90F8-C61CB9B7AD3C}" type="pres">
      <dgm:prSet presAssocID="{C70962BF-572B-441E-8076-2D13B0B35842}" presName="root" presStyleCnt="0">
        <dgm:presLayoutVars>
          <dgm:dir/>
          <dgm:resizeHandles val="exact"/>
        </dgm:presLayoutVars>
      </dgm:prSet>
      <dgm:spPr/>
    </dgm:pt>
    <dgm:pt modelId="{A020F0E4-6AF6-4ED8-BCA1-77F6BC6C4814}" type="pres">
      <dgm:prSet presAssocID="{C70962BF-572B-441E-8076-2D13B0B35842}" presName="container" presStyleCnt="0">
        <dgm:presLayoutVars>
          <dgm:dir/>
          <dgm:resizeHandles val="exact"/>
        </dgm:presLayoutVars>
      </dgm:prSet>
      <dgm:spPr/>
    </dgm:pt>
    <dgm:pt modelId="{53D2EB58-B26F-4558-B3C0-22D3B14E17AB}" type="pres">
      <dgm:prSet presAssocID="{80E152CD-31FC-46C4-97BC-97C685850DE7}" presName="compNode" presStyleCnt="0"/>
      <dgm:spPr/>
    </dgm:pt>
    <dgm:pt modelId="{9CB9E339-322D-427F-8FBE-41A057C4FBD9}" type="pres">
      <dgm:prSet presAssocID="{80E152CD-31FC-46C4-97BC-97C685850DE7}" presName="iconBgRect" presStyleLbl="bgShp" presStyleIdx="0" presStyleCnt="4"/>
      <dgm:spPr/>
    </dgm:pt>
    <dgm:pt modelId="{FB4AA75D-AB18-485C-B63C-8CFFCADD66AF}" type="pres">
      <dgm:prSet presAssocID="{80E152CD-31FC-46C4-97BC-97C685850DE7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11FBB7D2-FB84-4F2E-8E1E-F255D4846ADA}" type="pres">
      <dgm:prSet presAssocID="{80E152CD-31FC-46C4-97BC-97C685850DE7}" presName="spaceRect" presStyleCnt="0"/>
      <dgm:spPr/>
    </dgm:pt>
    <dgm:pt modelId="{8C0EE2D4-BA7A-4022-9AA6-0384FF4DCC54}" type="pres">
      <dgm:prSet presAssocID="{80E152CD-31FC-46C4-97BC-97C685850DE7}" presName="textRect" presStyleLbl="revTx" presStyleIdx="0" presStyleCnt="4">
        <dgm:presLayoutVars>
          <dgm:chMax val="1"/>
          <dgm:chPref val="1"/>
        </dgm:presLayoutVars>
      </dgm:prSet>
      <dgm:spPr/>
    </dgm:pt>
    <dgm:pt modelId="{8C2AF7EE-BFDC-4E61-8B7A-0CB04A02B61B}" type="pres">
      <dgm:prSet presAssocID="{FABA3C52-84E1-46B4-AB64-95206495151C}" presName="sibTrans" presStyleLbl="sibTrans2D1" presStyleIdx="0" presStyleCnt="0"/>
      <dgm:spPr/>
    </dgm:pt>
    <dgm:pt modelId="{CECE44D6-0229-413D-AFAA-EDD6B2C321D0}" type="pres">
      <dgm:prSet presAssocID="{BBDB3E2A-4115-47B5-8D2A-35AA7A761CE3}" presName="compNode" presStyleCnt="0"/>
      <dgm:spPr/>
    </dgm:pt>
    <dgm:pt modelId="{15756C39-BAC6-43E8-B70B-F7084BD096FD}" type="pres">
      <dgm:prSet presAssocID="{BBDB3E2A-4115-47B5-8D2A-35AA7A761CE3}" presName="iconBgRect" presStyleLbl="bgShp" presStyleIdx="1" presStyleCnt="4"/>
      <dgm:spPr/>
    </dgm:pt>
    <dgm:pt modelId="{12381F26-E478-4D24-B8B2-DE068A45FD60}" type="pres">
      <dgm:prSet presAssocID="{BBDB3E2A-4115-47B5-8D2A-35AA7A761CE3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up"/>
        </a:ext>
      </dgm:extLst>
    </dgm:pt>
    <dgm:pt modelId="{65222CF3-41B5-47E4-AD23-A064BE423957}" type="pres">
      <dgm:prSet presAssocID="{BBDB3E2A-4115-47B5-8D2A-35AA7A761CE3}" presName="spaceRect" presStyleCnt="0"/>
      <dgm:spPr/>
    </dgm:pt>
    <dgm:pt modelId="{D375DC37-8A78-43D5-9917-9599454F108A}" type="pres">
      <dgm:prSet presAssocID="{BBDB3E2A-4115-47B5-8D2A-35AA7A761CE3}" presName="textRect" presStyleLbl="revTx" presStyleIdx="1" presStyleCnt="4">
        <dgm:presLayoutVars>
          <dgm:chMax val="1"/>
          <dgm:chPref val="1"/>
        </dgm:presLayoutVars>
      </dgm:prSet>
      <dgm:spPr/>
    </dgm:pt>
    <dgm:pt modelId="{F5BB1F3D-A836-42FA-B16D-4B6F73AC2A35}" type="pres">
      <dgm:prSet presAssocID="{0D97B664-5764-4B97-A7BC-0BDAB73C513A}" presName="sibTrans" presStyleLbl="sibTrans2D1" presStyleIdx="0" presStyleCnt="0"/>
      <dgm:spPr/>
    </dgm:pt>
    <dgm:pt modelId="{FA89F180-D53A-44CF-9960-45AC176DEE73}" type="pres">
      <dgm:prSet presAssocID="{B561F9E7-AE45-4426-A3CF-A6DC36A72417}" presName="compNode" presStyleCnt="0"/>
      <dgm:spPr/>
    </dgm:pt>
    <dgm:pt modelId="{75AE8C25-6F2A-48C1-8CAE-2BEB5AFB517C}" type="pres">
      <dgm:prSet presAssocID="{B561F9E7-AE45-4426-A3CF-A6DC36A72417}" presName="iconBgRect" presStyleLbl="bgShp" presStyleIdx="2" presStyleCnt="4"/>
      <dgm:spPr/>
    </dgm:pt>
    <dgm:pt modelId="{747F72D2-DAE6-4EAE-B2E2-11D4B2A940DA}" type="pres">
      <dgm:prSet presAssocID="{B561F9E7-AE45-4426-A3CF-A6DC36A72417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mera"/>
        </a:ext>
      </dgm:extLst>
    </dgm:pt>
    <dgm:pt modelId="{C5618802-D789-41AB-9219-724F972D6E21}" type="pres">
      <dgm:prSet presAssocID="{B561F9E7-AE45-4426-A3CF-A6DC36A72417}" presName="spaceRect" presStyleCnt="0"/>
      <dgm:spPr/>
    </dgm:pt>
    <dgm:pt modelId="{5BCB0938-38D4-4148-B584-8125EC4376BD}" type="pres">
      <dgm:prSet presAssocID="{B561F9E7-AE45-4426-A3CF-A6DC36A72417}" presName="textRect" presStyleLbl="revTx" presStyleIdx="2" presStyleCnt="4">
        <dgm:presLayoutVars>
          <dgm:chMax val="1"/>
          <dgm:chPref val="1"/>
        </dgm:presLayoutVars>
      </dgm:prSet>
      <dgm:spPr/>
    </dgm:pt>
    <dgm:pt modelId="{214E2D13-858A-477F-879E-D8EDC501F321}" type="pres">
      <dgm:prSet presAssocID="{E45E6B2A-AE19-47AF-9376-79748814CBFF}" presName="sibTrans" presStyleLbl="sibTrans2D1" presStyleIdx="0" presStyleCnt="0"/>
      <dgm:spPr/>
    </dgm:pt>
    <dgm:pt modelId="{FB901FB8-9816-499B-8DAE-45497E85E468}" type="pres">
      <dgm:prSet presAssocID="{3A08E1ED-0BA1-4CA1-9053-37C82651BBBB}" presName="compNode" presStyleCnt="0"/>
      <dgm:spPr/>
    </dgm:pt>
    <dgm:pt modelId="{76AD9418-37CA-4AB5-B601-AB188247D79F}" type="pres">
      <dgm:prSet presAssocID="{3A08E1ED-0BA1-4CA1-9053-37C82651BBBB}" presName="iconBgRect" presStyleLbl="bgShp" presStyleIdx="3" presStyleCnt="4"/>
      <dgm:spPr/>
    </dgm:pt>
    <dgm:pt modelId="{EE40CC92-FE92-40BC-9C2C-B998834C5F0A}" type="pres">
      <dgm:prSet presAssocID="{3A08E1ED-0BA1-4CA1-9053-37C82651BBBB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BCFDD88D-AFBB-4649-A195-59508698FE9C}" type="pres">
      <dgm:prSet presAssocID="{3A08E1ED-0BA1-4CA1-9053-37C82651BBBB}" presName="spaceRect" presStyleCnt="0"/>
      <dgm:spPr/>
    </dgm:pt>
    <dgm:pt modelId="{5D82CB89-5187-442C-8BFA-BD77444A3CE0}" type="pres">
      <dgm:prSet presAssocID="{3A08E1ED-0BA1-4CA1-9053-37C82651BBB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E0BF2C21-A597-4A06-8384-26325FB60C3B}" type="presOf" srcId="{FABA3C52-84E1-46B4-AB64-95206495151C}" destId="{8C2AF7EE-BFDC-4E61-8B7A-0CB04A02B61B}" srcOrd="0" destOrd="0" presId="urn:microsoft.com/office/officeart/2018/2/layout/IconCircleList"/>
    <dgm:cxn modelId="{42E4BE27-752B-468F-911C-3DC560527F21}" type="presOf" srcId="{B561F9E7-AE45-4426-A3CF-A6DC36A72417}" destId="{5BCB0938-38D4-4148-B584-8125EC4376BD}" srcOrd="0" destOrd="0" presId="urn:microsoft.com/office/officeart/2018/2/layout/IconCircleList"/>
    <dgm:cxn modelId="{2AA4C639-4D19-4BD8-985C-F628093093BC}" type="presOf" srcId="{0D97B664-5764-4B97-A7BC-0BDAB73C513A}" destId="{F5BB1F3D-A836-42FA-B16D-4B6F73AC2A35}" srcOrd="0" destOrd="0" presId="urn:microsoft.com/office/officeart/2018/2/layout/IconCircleList"/>
    <dgm:cxn modelId="{5CBE4B67-0A79-4088-9C12-ED60D7B688BE}" srcId="{C70962BF-572B-441E-8076-2D13B0B35842}" destId="{B561F9E7-AE45-4426-A3CF-A6DC36A72417}" srcOrd="2" destOrd="0" parTransId="{0DC093C2-CB6F-4BC9-922B-A0A91743E8ED}" sibTransId="{E45E6B2A-AE19-47AF-9376-79748814CBFF}"/>
    <dgm:cxn modelId="{11B1A768-77F5-4DCA-AAFD-194E11736FE7}" type="presOf" srcId="{BBDB3E2A-4115-47B5-8D2A-35AA7A761CE3}" destId="{D375DC37-8A78-43D5-9917-9599454F108A}" srcOrd="0" destOrd="0" presId="urn:microsoft.com/office/officeart/2018/2/layout/IconCircleList"/>
    <dgm:cxn modelId="{7A505D6B-B7EC-4C23-AF21-AB8BB37A09B5}" srcId="{C70962BF-572B-441E-8076-2D13B0B35842}" destId="{80E152CD-31FC-46C4-97BC-97C685850DE7}" srcOrd="0" destOrd="0" parTransId="{D32A1B0C-BE40-4175-A60B-DA1859C723C0}" sibTransId="{FABA3C52-84E1-46B4-AB64-95206495151C}"/>
    <dgm:cxn modelId="{3322814C-A74C-4502-B17B-2A95538246E1}" type="presOf" srcId="{C70962BF-572B-441E-8076-2D13B0B35842}" destId="{DD7B8617-77A4-45D1-90F8-C61CB9B7AD3C}" srcOrd="0" destOrd="0" presId="urn:microsoft.com/office/officeart/2018/2/layout/IconCircleList"/>
    <dgm:cxn modelId="{885F0D70-25F6-484E-AC38-4EAE55F0017B}" srcId="{C70962BF-572B-441E-8076-2D13B0B35842}" destId="{3A08E1ED-0BA1-4CA1-9053-37C82651BBBB}" srcOrd="3" destOrd="0" parTransId="{028D3204-E421-4742-A04A-9C644DFACFD8}" sibTransId="{568EEBE5-DBAD-4B66-A53D-F7D1A7D52A03}"/>
    <dgm:cxn modelId="{27314394-2F5B-44DD-B0B3-FC41F8C6F9E5}" type="presOf" srcId="{E45E6B2A-AE19-47AF-9376-79748814CBFF}" destId="{214E2D13-858A-477F-879E-D8EDC501F321}" srcOrd="0" destOrd="0" presId="urn:microsoft.com/office/officeart/2018/2/layout/IconCircleList"/>
    <dgm:cxn modelId="{4272DD99-EEA4-47A5-ACB6-EB028FF63006}" type="presOf" srcId="{80E152CD-31FC-46C4-97BC-97C685850DE7}" destId="{8C0EE2D4-BA7A-4022-9AA6-0384FF4DCC54}" srcOrd="0" destOrd="0" presId="urn:microsoft.com/office/officeart/2018/2/layout/IconCircleList"/>
    <dgm:cxn modelId="{2119F4AE-DB30-49BF-BDA9-C2C0A7A6437B}" type="presOf" srcId="{3A08E1ED-0BA1-4CA1-9053-37C82651BBBB}" destId="{5D82CB89-5187-442C-8BFA-BD77444A3CE0}" srcOrd="0" destOrd="0" presId="urn:microsoft.com/office/officeart/2018/2/layout/IconCircleList"/>
    <dgm:cxn modelId="{CFD875C2-4330-4738-BD07-374C5A057A02}" srcId="{C70962BF-572B-441E-8076-2D13B0B35842}" destId="{BBDB3E2A-4115-47B5-8D2A-35AA7A761CE3}" srcOrd="1" destOrd="0" parTransId="{326BBC53-AD03-4F39-A23B-44E57455BE8A}" sibTransId="{0D97B664-5764-4B97-A7BC-0BDAB73C513A}"/>
    <dgm:cxn modelId="{FECE7C18-6327-4B3A-98DE-A89CAD1D2D77}" type="presParOf" srcId="{DD7B8617-77A4-45D1-90F8-C61CB9B7AD3C}" destId="{A020F0E4-6AF6-4ED8-BCA1-77F6BC6C4814}" srcOrd="0" destOrd="0" presId="urn:microsoft.com/office/officeart/2018/2/layout/IconCircleList"/>
    <dgm:cxn modelId="{869E4F60-A2AA-4960-B33C-049611262EC7}" type="presParOf" srcId="{A020F0E4-6AF6-4ED8-BCA1-77F6BC6C4814}" destId="{53D2EB58-B26F-4558-B3C0-22D3B14E17AB}" srcOrd="0" destOrd="0" presId="urn:microsoft.com/office/officeart/2018/2/layout/IconCircleList"/>
    <dgm:cxn modelId="{07CA1752-E48E-4498-A506-3CC1889BC4C9}" type="presParOf" srcId="{53D2EB58-B26F-4558-B3C0-22D3B14E17AB}" destId="{9CB9E339-322D-427F-8FBE-41A057C4FBD9}" srcOrd="0" destOrd="0" presId="urn:microsoft.com/office/officeart/2018/2/layout/IconCircleList"/>
    <dgm:cxn modelId="{74B261D1-8FDA-48F3-9B64-9AD3B5556221}" type="presParOf" srcId="{53D2EB58-B26F-4558-B3C0-22D3B14E17AB}" destId="{FB4AA75D-AB18-485C-B63C-8CFFCADD66AF}" srcOrd="1" destOrd="0" presId="urn:microsoft.com/office/officeart/2018/2/layout/IconCircleList"/>
    <dgm:cxn modelId="{8F5B7E14-F654-4BF1-99A2-D3563B63EDE9}" type="presParOf" srcId="{53D2EB58-B26F-4558-B3C0-22D3B14E17AB}" destId="{11FBB7D2-FB84-4F2E-8E1E-F255D4846ADA}" srcOrd="2" destOrd="0" presId="urn:microsoft.com/office/officeart/2018/2/layout/IconCircleList"/>
    <dgm:cxn modelId="{92E978EF-DD84-484D-BA89-148D3F8259E6}" type="presParOf" srcId="{53D2EB58-B26F-4558-B3C0-22D3B14E17AB}" destId="{8C0EE2D4-BA7A-4022-9AA6-0384FF4DCC54}" srcOrd="3" destOrd="0" presId="urn:microsoft.com/office/officeart/2018/2/layout/IconCircleList"/>
    <dgm:cxn modelId="{D4F57EFE-4F34-4082-A969-834ABE777146}" type="presParOf" srcId="{A020F0E4-6AF6-4ED8-BCA1-77F6BC6C4814}" destId="{8C2AF7EE-BFDC-4E61-8B7A-0CB04A02B61B}" srcOrd="1" destOrd="0" presId="urn:microsoft.com/office/officeart/2018/2/layout/IconCircleList"/>
    <dgm:cxn modelId="{C8FEFF22-9459-465D-84AA-C13AAFAAF2AB}" type="presParOf" srcId="{A020F0E4-6AF6-4ED8-BCA1-77F6BC6C4814}" destId="{CECE44D6-0229-413D-AFAA-EDD6B2C321D0}" srcOrd="2" destOrd="0" presId="urn:microsoft.com/office/officeart/2018/2/layout/IconCircleList"/>
    <dgm:cxn modelId="{8B369CBC-2E7F-4DD0-96E0-23E9720D566B}" type="presParOf" srcId="{CECE44D6-0229-413D-AFAA-EDD6B2C321D0}" destId="{15756C39-BAC6-43E8-B70B-F7084BD096FD}" srcOrd="0" destOrd="0" presId="urn:microsoft.com/office/officeart/2018/2/layout/IconCircleList"/>
    <dgm:cxn modelId="{A8663BFA-B601-408A-BF95-EF8E5B5CA421}" type="presParOf" srcId="{CECE44D6-0229-413D-AFAA-EDD6B2C321D0}" destId="{12381F26-E478-4D24-B8B2-DE068A45FD60}" srcOrd="1" destOrd="0" presId="urn:microsoft.com/office/officeart/2018/2/layout/IconCircleList"/>
    <dgm:cxn modelId="{927EC20D-503E-4A13-826A-F5C1D4213D99}" type="presParOf" srcId="{CECE44D6-0229-413D-AFAA-EDD6B2C321D0}" destId="{65222CF3-41B5-47E4-AD23-A064BE423957}" srcOrd="2" destOrd="0" presId="urn:microsoft.com/office/officeart/2018/2/layout/IconCircleList"/>
    <dgm:cxn modelId="{E01EA98D-C7BC-4BF2-BAD5-1C2DD1B7D968}" type="presParOf" srcId="{CECE44D6-0229-413D-AFAA-EDD6B2C321D0}" destId="{D375DC37-8A78-43D5-9917-9599454F108A}" srcOrd="3" destOrd="0" presId="urn:microsoft.com/office/officeart/2018/2/layout/IconCircleList"/>
    <dgm:cxn modelId="{63BCAF8C-5869-46DC-82C6-36F347208C76}" type="presParOf" srcId="{A020F0E4-6AF6-4ED8-BCA1-77F6BC6C4814}" destId="{F5BB1F3D-A836-42FA-B16D-4B6F73AC2A35}" srcOrd="3" destOrd="0" presId="urn:microsoft.com/office/officeart/2018/2/layout/IconCircleList"/>
    <dgm:cxn modelId="{FCC6ADDB-19B8-4ADC-9E6B-84E4C56C0C0A}" type="presParOf" srcId="{A020F0E4-6AF6-4ED8-BCA1-77F6BC6C4814}" destId="{FA89F180-D53A-44CF-9960-45AC176DEE73}" srcOrd="4" destOrd="0" presId="urn:microsoft.com/office/officeart/2018/2/layout/IconCircleList"/>
    <dgm:cxn modelId="{2DDA52C3-8306-423A-9289-B731FFD3F29D}" type="presParOf" srcId="{FA89F180-D53A-44CF-9960-45AC176DEE73}" destId="{75AE8C25-6F2A-48C1-8CAE-2BEB5AFB517C}" srcOrd="0" destOrd="0" presId="urn:microsoft.com/office/officeart/2018/2/layout/IconCircleList"/>
    <dgm:cxn modelId="{1D8A19B0-7734-4058-9C18-646712A132A3}" type="presParOf" srcId="{FA89F180-D53A-44CF-9960-45AC176DEE73}" destId="{747F72D2-DAE6-4EAE-B2E2-11D4B2A940DA}" srcOrd="1" destOrd="0" presId="urn:microsoft.com/office/officeart/2018/2/layout/IconCircleList"/>
    <dgm:cxn modelId="{6BCB3AC7-4DC9-4E27-B4C4-43C2874F839E}" type="presParOf" srcId="{FA89F180-D53A-44CF-9960-45AC176DEE73}" destId="{C5618802-D789-41AB-9219-724F972D6E21}" srcOrd="2" destOrd="0" presId="urn:microsoft.com/office/officeart/2018/2/layout/IconCircleList"/>
    <dgm:cxn modelId="{73633469-9134-4C6B-8809-E9E5DEA9C231}" type="presParOf" srcId="{FA89F180-D53A-44CF-9960-45AC176DEE73}" destId="{5BCB0938-38D4-4148-B584-8125EC4376BD}" srcOrd="3" destOrd="0" presId="urn:microsoft.com/office/officeart/2018/2/layout/IconCircleList"/>
    <dgm:cxn modelId="{527EAFE2-D071-4075-B5E7-99446897FDD7}" type="presParOf" srcId="{A020F0E4-6AF6-4ED8-BCA1-77F6BC6C4814}" destId="{214E2D13-858A-477F-879E-D8EDC501F321}" srcOrd="5" destOrd="0" presId="urn:microsoft.com/office/officeart/2018/2/layout/IconCircleList"/>
    <dgm:cxn modelId="{2FD4D622-A1B9-46F4-9BF5-CEA335D06EED}" type="presParOf" srcId="{A020F0E4-6AF6-4ED8-BCA1-77F6BC6C4814}" destId="{FB901FB8-9816-499B-8DAE-45497E85E468}" srcOrd="6" destOrd="0" presId="urn:microsoft.com/office/officeart/2018/2/layout/IconCircleList"/>
    <dgm:cxn modelId="{CEBCF4C7-2AC6-497B-9D6D-6AD5DC4C2C1C}" type="presParOf" srcId="{FB901FB8-9816-499B-8DAE-45497E85E468}" destId="{76AD9418-37CA-4AB5-B601-AB188247D79F}" srcOrd="0" destOrd="0" presId="urn:microsoft.com/office/officeart/2018/2/layout/IconCircleList"/>
    <dgm:cxn modelId="{AD8E097F-8AEC-4C20-A672-86A59A54E37F}" type="presParOf" srcId="{FB901FB8-9816-499B-8DAE-45497E85E468}" destId="{EE40CC92-FE92-40BC-9C2C-B998834C5F0A}" srcOrd="1" destOrd="0" presId="urn:microsoft.com/office/officeart/2018/2/layout/IconCircleList"/>
    <dgm:cxn modelId="{C1253ADC-6DC5-4B8F-B6D7-6BACD87AC2D3}" type="presParOf" srcId="{FB901FB8-9816-499B-8DAE-45497E85E468}" destId="{BCFDD88D-AFBB-4649-A195-59508698FE9C}" srcOrd="2" destOrd="0" presId="urn:microsoft.com/office/officeart/2018/2/layout/IconCircleList"/>
    <dgm:cxn modelId="{4C080960-4249-4184-9FDE-E1793FFEEBDE}" type="presParOf" srcId="{FB901FB8-9816-499B-8DAE-45497E85E468}" destId="{5D82CB89-5187-442C-8BFA-BD77444A3CE0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B9E339-322D-427F-8FBE-41A057C4FBD9}">
      <dsp:nvSpPr>
        <dsp:cNvPr id="0" name=""/>
        <dsp:cNvSpPr/>
      </dsp:nvSpPr>
      <dsp:spPr>
        <a:xfrm>
          <a:off x="1486276" y="32300"/>
          <a:ext cx="1650692" cy="16506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4AA75D-AB18-485C-B63C-8CFFCADD66AF}">
      <dsp:nvSpPr>
        <dsp:cNvPr id="0" name=""/>
        <dsp:cNvSpPr/>
      </dsp:nvSpPr>
      <dsp:spPr>
        <a:xfrm>
          <a:off x="1832922" y="378946"/>
          <a:ext cx="957401" cy="95740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0EE2D4-BA7A-4022-9AA6-0384FF4DCC54}">
      <dsp:nvSpPr>
        <dsp:cNvPr id="0" name=""/>
        <dsp:cNvSpPr/>
      </dsp:nvSpPr>
      <dsp:spPr>
        <a:xfrm>
          <a:off x="3490689" y="32300"/>
          <a:ext cx="3890919" cy="1650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The presentations should be no more than 10 minutes long​</a:t>
          </a:r>
        </a:p>
      </dsp:txBody>
      <dsp:txXfrm>
        <a:off x="3490689" y="32300"/>
        <a:ext cx="3890919" cy="1650692"/>
      </dsp:txXfrm>
    </dsp:sp>
    <dsp:sp modelId="{15756C39-BAC6-43E8-B70B-F7084BD096FD}">
      <dsp:nvSpPr>
        <dsp:cNvPr id="0" name=""/>
        <dsp:cNvSpPr/>
      </dsp:nvSpPr>
      <dsp:spPr>
        <a:xfrm>
          <a:off x="8059571" y="32300"/>
          <a:ext cx="1650692" cy="16506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381F26-E478-4D24-B8B2-DE068A45FD60}">
      <dsp:nvSpPr>
        <dsp:cNvPr id="0" name=""/>
        <dsp:cNvSpPr/>
      </dsp:nvSpPr>
      <dsp:spPr>
        <a:xfrm>
          <a:off x="8406217" y="378946"/>
          <a:ext cx="957401" cy="95740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75DC37-8A78-43D5-9917-9599454F108A}">
      <dsp:nvSpPr>
        <dsp:cNvPr id="0" name=""/>
        <dsp:cNvSpPr/>
      </dsp:nvSpPr>
      <dsp:spPr>
        <a:xfrm>
          <a:off x="10063984" y="32300"/>
          <a:ext cx="3890919" cy="1650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Welcome your audience and introduce yourself​</a:t>
          </a:r>
        </a:p>
      </dsp:txBody>
      <dsp:txXfrm>
        <a:off x="10063984" y="32300"/>
        <a:ext cx="3890919" cy="1650692"/>
      </dsp:txXfrm>
    </dsp:sp>
    <dsp:sp modelId="{75AE8C25-6F2A-48C1-8CAE-2BEB5AFB517C}">
      <dsp:nvSpPr>
        <dsp:cNvPr id="0" name=""/>
        <dsp:cNvSpPr/>
      </dsp:nvSpPr>
      <dsp:spPr>
        <a:xfrm>
          <a:off x="1486276" y="2372412"/>
          <a:ext cx="1650692" cy="16506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7F72D2-DAE6-4EAE-B2E2-11D4B2A940DA}">
      <dsp:nvSpPr>
        <dsp:cNvPr id="0" name=""/>
        <dsp:cNvSpPr/>
      </dsp:nvSpPr>
      <dsp:spPr>
        <a:xfrm>
          <a:off x="1832922" y="2719058"/>
          <a:ext cx="957401" cy="95740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CB0938-38D4-4148-B584-8125EC4376BD}">
      <dsp:nvSpPr>
        <dsp:cNvPr id="0" name=""/>
        <dsp:cNvSpPr/>
      </dsp:nvSpPr>
      <dsp:spPr>
        <a:xfrm>
          <a:off x="3490689" y="2372412"/>
          <a:ext cx="3890919" cy="1650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Capture their attention​</a:t>
          </a:r>
        </a:p>
      </dsp:txBody>
      <dsp:txXfrm>
        <a:off x="3490689" y="2372412"/>
        <a:ext cx="3890919" cy="1650692"/>
      </dsp:txXfrm>
    </dsp:sp>
    <dsp:sp modelId="{76AD9418-37CA-4AB5-B601-AB188247D79F}">
      <dsp:nvSpPr>
        <dsp:cNvPr id="0" name=""/>
        <dsp:cNvSpPr/>
      </dsp:nvSpPr>
      <dsp:spPr>
        <a:xfrm>
          <a:off x="8059571" y="2372412"/>
          <a:ext cx="1650692" cy="16506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40CC92-FE92-40BC-9C2C-B998834C5F0A}">
      <dsp:nvSpPr>
        <dsp:cNvPr id="0" name=""/>
        <dsp:cNvSpPr/>
      </dsp:nvSpPr>
      <dsp:spPr>
        <a:xfrm>
          <a:off x="8406217" y="2719058"/>
          <a:ext cx="957401" cy="95740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82CB89-5187-442C-8BFA-BD77444A3CE0}">
      <dsp:nvSpPr>
        <dsp:cNvPr id="0" name=""/>
        <dsp:cNvSpPr/>
      </dsp:nvSpPr>
      <dsp:spPr>
        <a:xfrm>
          <a:off x="10063984" y="2372412"/>
          <a:ext cx="3890919" cy="1650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Give a quick outline of your presentation​</a:t>
          </a:r>
        </a:p>
      </dsp:txBody>
      <dsp:txXfrm>
        <a:off x="10063984" y="2372412"/>
        <a:ext cx="3890919" cy="16506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2635B-3267-4DFA-A4E1-F4FF29DC5FDE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019B4-DBE4-44CA-8121-A7D97A8EBD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19B4-DBE4-44CA-8121-A7D97A8EBD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8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6200000">
            <a:off x="8573207" y="618995"/>
            <a:ext cx="1165463" cy="18311877"/>
          </a:xfrm>
          <a:custGeom>
            <a:avLst/>
            <a:gdLst/>
            <a:ahLst/>
            <a:cxnLst/>
            <a:rect l="l" t="t" r="r" b="b"/>
            <a:pathLst>
              <a:path w="306953" h="4822881">
                <a:moveTo>
                  <a:pt x="0" y="0"/>
                </a:moveTo>
                <a:lnTo>
                  <a:pt x="306953" y="0"/>
                </a:lnTo>
                <a:lnTo>
                  <a:pt x="306953" y="4822881"/>
                </a:lnTo>
                <a:lnTo>
                  <a:pt x="0" y="4822881"/>
                </a:lnTo>
                <a:close/>
              </a:path>
            </a:pathLst>
          </a:custGeom>
          <a:solidFill>
            <a:srgbClr val="0D98A3"/>
          </a:solidFill>
          <a:ln>
            <a:solidFill>
              <a:srgbClr val="0D98A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5" name="Group 5"/>
          <p:cNvGrpSpPr/>
          <p:nvPr/>
        </p:nvGrpSpPr>
        <p:grpSpPr>
          <a:xfrm>
            <a:off x="1227773" y="4163622"/>
            <a:ext cx="110236" cy="2818996"/>
            <a:chOff x="0" y="0"/>
            <a:chExt cx="26312" cy="67285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312" cy="672855"/>
            </a:xfrm>
            <a:custGeom>
              <a:avLst/>
              <a:gdLst/>
              <a:ahLst/>
              <a:cxnLst/>
              <a:rect l="l" t="t" r="r" b="b"/>
              <a:pathLst>
                <a:path w="26312" h="672855">
                  <a:moveTo>
                    <a:pt x="0" y="0"/>
                  </a:moveTo>
                  <a:lnTo>
                    <a:pt x="26312" y="0"/>
                  </a:lnTo>
                  <a:lnTo>
                    <a:pt x="26312" y="672855"/>
                  </a:lnTo>
                  <a:lnTo>
                    <a:pt x="0" y="6728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 dirty="0"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0789" y="543597"/>
            <a:ext cx="2293411" cy="229341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92959" y="4891108"/>
            <a:ext cx="10756200" cy="1358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86"/>
              </a:lnSpc>
            </a:pPr>
            <a:r>
              <a:rPr lang="en-US" sz="10506" dirty="0">
                <a:solidFill>
                  <a:srgbClr val="000000"/>
                </a:solidFill>
                <a:latin typeface="Georgia Pro"/>
              </a:rPr>
              <a:t>YOUR TITLED</a:t>
            </a:r>
          </a:p>
        </p:txBody>
      </p:sp>
      <p:sp>
        <p:nvSpPr>
          <p:cNvPr id="15" name="AutoShape 15"/>
          <p:cNvSpPr/>
          <p:nvPr/>
        </p:nvSpPr>
        <p:spPr>
          <a:xfrm flipV="1">
            <a:off x="592959" y="6434091"/>
            <a:ext cx="10756200" cy="0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592959" y="6611428"/>
            <a:ext cx="8553855" cy="1002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Speaker's name:</a:t>
            </a:r>
          </a:p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Affiliation: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92959" y="9328812"/>
            <a:ext cx="12197485" cy="744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fontAlgn="base"/>
            <a:r>
              <a:rPr lang="en-US" sz="2289" b="1" spc="114" dirty="0">
                <a:solidFill>
                  <a:srgbClr val="FFFFFF"/>
                </a:solidFill>
                <a:latin typeface="Open Sauce"/>
              </a:rPr>
              <a:t>13</a:t>
            </a:r>
            <a:r>
              <a:rPr lang="en-US" sz="2289" b="1" spc="114" baseline="30000" dirty="0">
                <a:solidFill>
                  <a:srgbClr val="FFFFFF"/>
                </a:solidFill>
                <a:latin typeface="Open Sauce"/>
              </a:rPr>
              <a:t>th</a:t>
            </a:r>
            <a:r>
              <a:rPr lang="en-US" sz="2289" spc="114" dirty="0">
                <a:solidFill>
                  <a:srgbClr val="FFFFFF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FFFFFF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</a:p>
          <a:p>
            <a:pPr marL="0" lvl="0" indent="0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NAYREC 2026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714080" y="9528820"/>
            <a:ext cx="2908102" cy="389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May 21st, 2026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6D4107-127F-1FC8-3DD0-0FF363E35C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838" y="462611"/>
            <a:ext cx="6062484" cy="23743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REFERENCE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D98A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D98A3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D98A3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D98A3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D98A3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D98A3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49B88F-DD3B-B29B-77C7-D2807ACBBC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D98A3">
                <a:tint val="45000"/>
                <a:satMod val="400000"/>
              </a:srgbClr>
            </a:duotone>
          </a:blip>
          <a:srcRect t="3250" r="2169" b="982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344230" y="4819679"/>
            <a:ext cx="11599540" cy="3268961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D764C4-CE4E-0D1C-03D5-173E49DDCE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247678"/>
            <a:ext cx="6062484" cy="23743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260333" y="598654"/>
            <a:ext cx="5661991" cy="1477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58"/>
              </a:lnSpc>
            </a:pPr>
            <a:r>
              <a:rPr lang="en-US" sz="7868" spc="771" dirty="0">
                <a:solidFill>
                  <a:srgbClr val="231F20"/>
                </a:solidFill>
                <a:latin typeface="Times New Roman"/>
              </a:rPr>
              <a:t>Outline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0732" y="3742350"/>
            <a:ext cx="937219" cy="6540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D98A3"/>
                </a:solidFill>
                <a:latin typeface="Codec Pro ExtraBold Italics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40732" y="4539469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D98A3"/>
                </a:solidFill>
                <a:latin typeface="Codec Pro ExtraBold Italics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40732" y="5420626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D98A3"/>
                </a:solidFill>
                <a:latin typeface="Codec Pro ExtraBold Italics"/>
              </a:rPr>
              <a:t>03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40732" y="6217746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D98A3"/>
                </a:solidFill>
                <a:latin typeface="Codec Pro ExtraBold Italics"/>
              </a:rPr>
              <a:t>04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0333" y="7010122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D98A3"/>
                </a:solidFill>
                <a:latin typeface="Codec Pro ExtraBold Italics"/>
              </a:rPr>
              <a:t>05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0333" y="7841087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D98A3"/>
                </a:solidFill>
                <a:latin typeface="Codec Pro ExtraBold Italics"/>
              </a:rPr>
              <a:t>06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0333" y="8691379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D98A3"/>
                </a:solidFill>
                <a:latin typeface="Codec Pro ExtraBold Italics"/>
              </a:rPr>
              <a:t>07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16810" y="3797347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16810" y="464452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Research Questions/Hypotheses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616810" y="5564611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Literature Review/Theory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616810" y="6358828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Methods &amp; Data Collection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616810" y="7159673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Data Presentation/Findings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616810" y="7952049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Conclusion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616810" y="879643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Some relevant references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60333" y="2352285"/>
            <a:ext cx="14049536" cy="861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lvl="0" indent="-457200" algn="l">
              <a:lnSpc>
                <a:spcPts val="3483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524" u="none" spc="247" dirty="0">
                <a:solidFill>
                  <a:srgbClr val="231F20"/>
                </a:solidFill>
                <a:latin typeface="Times New Roman Bold"/>
              </a:rPr>
              <a:t>The below format is a very basic design showing you how to   make a PowerPoint presentation from a Presentation​.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DEDD937-1E44-F29C-A79F-822D29FD8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6645632" y="4906276"/>
            <a:ext cx="2216834" cy="1028700"/>
          </a:xfrm>
          <a:prstGeom prst="rect">
            <a:avLst/>
          </a:prstGeom>
        </p:spPr>
      </p:pic>
      <p:sp>
        <p:nvSpPr>
          <p:cNvPr id="30" name="Freeform 3">
            <a:extLst>
              <a:ext uri="{FF2B5EF4-FFF2-40B4-BE49-F238E27FC236}">
                <a16:creationId xmlns:a16="http://schemas.microsoft.com/office/drawing/2014/main" id="{0E69D60A-FCBF-21E3-A38A-1C7C3A119869}"/>
              </a:ext>
            </a:extLst>
          </p:cNvPr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943F03-7FB9-A42A-8BC5-B3F1210B2E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753630" y="1028700"/>
            <a:ext cx="12084258" cy="1610212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316262" y="1341173"/>
            <a:ext cx="11356983" cy="823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How do you begin your Presentation​</a:t>
            </a:r>
          </a:p>
        </p:txBody>
      </p:sp>
      <p:sp>
        <p:nvSpPr>
          <p:cNvPr id="13" name="AutoShape 15">
            <a:extLst>
              <a:ext uri="{FF2B5EF4-FFF2-40B4-BE49-F238E27FC236}">
                <a16:creationId xmlns:a16="http://schemas.microsoft.com/office/drawing/2014/main" id="{85EBFFF5-02BB-AC32-CA20-683819A67055}"/>
              </a:ext>
            </a:extLst>
          </p:cNvPr>
          <p:cNvSpPr/>
          <p:nvPr/>
        </p:nvSpPr>
        <p:spPr>
          <a:xfrm flipV="1">
            <a:off x="914400" y="8945827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F15FDD-3D9B-7FD3-7C3A-7C42982527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  <p:graphicFrame>
        <p:nvGraphicFramePr>
          <p:cNvPr id="15" name="TextBox 10">
            <a:extLst>
              <a:ext uri="{FF2B5EF4-FFF2-40B4-BE49-F238E27FC236}">
                <a16:creationId xmlns:a16="http://schemas.microsoft.com/office/drawing/2014/main" id="{FC20E480-D4B1-8E68-9931-0AFC590B3B12}"/>
              </a:ext>
            </a:extLst>
          </p:cNvPr>
          <p:cNvGraphicFramePr/>
          <p:nvPr/>
        </p:nvGraphicFramePr>
        <p:xfrm>
          <a:off x="838200" y="3512961"/>
          <a:ext cx="15441180" cy="4055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62000" y="800100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5AB919D0-FA19-3916-AE55-136CF17AF3C0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D98A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776A7F-2989-81F5-9282-188736D710D7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D98A3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D98A3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D98A3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D98A3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D98A3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46851B-586C-AAC9-99AD-F06C8C949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3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D98A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D98A3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D98A3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D98A3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D98A3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D98A3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129366-C005-744C-CE6D-0BB2D385E8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33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B7F96C-0F63-BAE7-BBB4-007A296B1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D3D42B88-E293-26FF-F87D-AD54D95B2E7B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6BA3A4D2-781E-AAAA-CA7B-07287A3BB09D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D1D6C626-AE98-4196-D3B3-74E18C85D1B9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D98A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9BC8C-E6C2-C75B-83B0-98CA6E30AA55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D98A3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D98A3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D98A3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D98A3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D98A3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1C5336-766E-FFB6-354D-70A0BAD42A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614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7B0B57-8770-EB7C-7D4A-535F7467D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9FE64DEE-2C03-BDD2-E6C4-84E494802ED9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16C572D-2EC4-F419-5E80-35588795C185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8BBAC931-9FAE-AA20-690D-3A9DF1648DB9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D98A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6604A2-91E7-7679-4478-E70D35E66B1E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D98A3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D98A3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D98A3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D98A3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D98A3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E2A233-544F-2901-99FE-F63A453918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96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F519E-5864-CF7C-38D0-9515B8664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823AA1B6-0E19-1317-3A72-EDB2C7D393FC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0EA91B28-382B-6188-AC29-2C98AC1F68C4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D35FD5F3-50D5-A710-EB4A-8B23BED4C9F7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D98A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EA0DE9-E487-9C35-D017-C57BAFA06BDE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D98A3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D98A3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D98A3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D98A3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D98A3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665955-3057-8696-B5E9-2AC50A7508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59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0FC04-36FA-B9CF-E211-2D3A18EE1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9B9B3231-588B-C228-455A-B62DA3D13C44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D98A3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6B2F8685-EFAB-4D8D-3EEB-DFC3FE756060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A33BE094-21FC-485A-4A0D-1A3F0011FDCC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D98A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8AC4A0-C91F-1429-7AB1-074401ACB326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D98A3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D98A3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D98A3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D98A3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D98A3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7C01D6-EA19-943E-7296-66F8293938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002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1055</TotalTime>
  <Words>148</Words>
  <Application>Microsoft Office PowerPoint</Application>
  <PresentationFormat>Custom</PresentationFormat>
  <Paragraphs>42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Times New Roman</vt:lpstr>
      <vt:lpstr>Open Sauce</vt:lpstr>
      <vt:lpstr>Calibri</vt:lpstr>
      <vt:lpstr>Times New Roman Bold</vt:lpstr>
      <vt:lpstr>Georgia Pro</vt:lpstr>
      <vt:lpstr>Source Sans Pro</vt:lpstr>
      <vt:lpstr>Codec Pro ExtraBold Italics</vt:lpstr>
      <vt:lpstr>Courier New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minimalist professional Business Proposal Presentation</dc:title>
  <dc:creator>Golden</dc:creator>
  <cp:lastModifiedBy>Alpaslan Toker</cp:lastModifiedBy>
  <cp:revision>29</cp:revision>
  <dcterms:created xsi:type="dcterms:W3CDTF">2006-08-16T00:00:00Z</dcterms:created>
  <dcterms:modified xsi:type="dcterms:W3CDTF">2026-05-12T12:37:46Z</dcterms:modified>
  <dc:identifier>DAFhzImcHB8</dc:identifier>
</cp:coreProperties>
</file>